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4" r:id="rId3"/>
    <p:sldId id="285" r:id="rId4"/>
    <p:sldId id="286" r:id="rId5"/>
    <p:sldId id="289" r:id="rId6"/>
    <p:sldId id="288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E38"/>
    <a:srgbClr val="E858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CsQbE3-gfU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o5F87A8a0" TargetMode="External"/><Relationship Id="rId2" Type="http://schemas.openxmlformats.org/officeDocument/2006/relationships/hyperlink" Target="https://www.youtube.com/watch?v=LICDb8nM5r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5" y="564586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2: Growing our own ingredients</a:t>
            </a:r>
          </a:p>
          <a:p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776864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ahoma" panose="020B0604030504040204" pitchFamily="34" charset="0"/>
              </a:rPr>
              <a:t>To grow herbs from seeds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ahoma" panose="020B0604030504040204" pitchFamily="34" charset="0"/>
              </a:rPr>
              <a:t>To write a shape poem</a:t>
            </a:r>
          </a:p>
          <a:p>
            <a:pPr algn="ctr"/>
            <a:endParaRPr lang="en-GB" sz="32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 </a:t>
            </a:r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do plants need to grow?</a:t>
            </a:r>
          </a:p>
          <a:p>
            <a:pPr algn="ctr"/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is a herb?</a:t>
            </a:r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5" b="10241"/>
          <a:stretch/>
        </p:blipFill>
        <p:spPr bwMode="auto">
          <a:xfrm>
            <a:off x="3275856" y="4223858"/>
            <a:ext cx="2421762" cy="26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466" y="1301854"/>
            <a:ext cx="7272808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 order to grow healthy crops that we can use to make our lunchtime food product, we need to make sure that they have the following things:</a:t>
            </a: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Air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Light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Warmth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Water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N</a:t>
            </a:r>
            <a:r>
              <a:rPr lang="en-GB" sz="2400" dirty="0" smtClean="0">
                <a:latin typeface="Tahoma" panose="020B0604030504040204" pitchFamily="34" charset="0"/>
              </a:rPr>
              <a:t>utrients </a:t>
            </a:r>
            <a:endParaRPr lang="en-GB" sz="2400" dirty="0"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4" y="2996952"/>
            <a:ext cx="4430491" cy="2810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CsQbE3-gf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781" y="1412776"/>
            <a:ext cx="8576952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731" y="1412776"/>
            <a:ext cx="684076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Where would be the best place in the classroom for us to keep our plants so that they have all the things they need to grow?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951770" cy="3304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2" y="1171778"/>
            <a:ext cx="684076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do we measure water accurately?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4" b="2883"/>
          <a:stretch/>
        </p:blipFill>
        <p:spPr bwMode="auto">
          <a:xfrm>
            <a:off x="2999743" y="2420888"/>
            <a:ext cx="3236253" cy="3249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55144" y="764704"/>
            <a:ext cx="8136904" cy="590465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219" y="1242805"/>
            <a:ext cx="68407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We need to make sure we water our crops just the right amount and look after them well.</a:t>
            </a:r>
          </a:p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Why? </a:t>
            </a:r>
            <a:endParaRPr lang="en-GB" sz="24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213" y="3304908"/>
            <a:ext cx="691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Why do you think it is important for farmers to take really good care of their crops?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9" y="4181739"/>
            <a:ext cx="4211960" cy="2742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45050" y="1052736"/>
            <a:ext cx="8136904" cy="549271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794" y="1240042"/>
            <a:ext cx="684076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We are going to write a poem to use in the advertising for our business.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788" y="2564904"/>
            <a:ext cx="69127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Watch the video clips carefully to inspire your poetry!</a:t>
            </a:r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Tahoma" panose="020B0604030504040204" pitchFamily="34" charset="0"/>
                <a:hlinkClick r:id="rId2"/>
              </a:rPr>
              <a:t>https://</a:t>
            </a:r>
            <a:r>
              <a:rPr lang="en-GB" sz="2000" dirty="0" smtClean="0">
                <a:solidFill>
                  <a:schemeClr val="accent1"/>
                </a:solidFill>
                <a:latin typeface="Tahoma" panose="020B0604030504040204" pitchFamily="34" charset="0"/>
                <a:hlinkClick r:id="rId2"/>
              </a:rPr>
              <a:t>www.youtube.com/watch?v=LICDb8nM5rs</a:t>
            </a:r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Tahoma" panose="020B0604030504040204" pitchFamily="34" charset="0"/>
                <a:hlinkClick r:id="rId3"/>
              </a:rPr>
              <a:t>https://</a:t>
            </a:r>
            <a:r>
              <a:rPr lang="en-GB" sz="2000" dirty="0" smtClean="0">
                <a:solidFill>
                  <a:schemeClr val="accent1"/>
                </a:solidFill>
                <a:latin typeface="Tahoma" panose="020B0604030504040204" pitchFamily="34" charset="0"/>
                <a:hlinkClick r:id="rId3"/>
              </a:rPr>
              <a:t>www.youtube.com/watch?v=eKo5F87A8a0</a:t>
            </a:r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2" y="4776369"/>
            <a:ext cx="2300672" cy="15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39552" y="476672"/>
            <a:ext cx="8136904" cy="5904656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710" y="620688"/>
            <a:ext cx="68407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poetry toolkit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463" y="1412776"/>
            <a:ext cx="76328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</a:rPr>
              <a:t>Powerful </a:t>
            </a:r>
            <a:r>
              <a:rPr lang="en-GB" sz="2000" dirty="0" smtClean="0">
                <a:latin typeface="Tahoma" panose="020B0604030504040204" pitchFamily="34" charset="0"/>
              </a:rPr>
              <a:t>adjectives- use a thesaurus!</a:t>
            </a:r>
            <a:endParaRPr lang="en-GB" sz="20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Similes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Metaphors</a:t>
            </a:r>
            <a:endParaRPr lang="en-GB" sz="20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</a:rPr>
              <a:t>Personification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Alliteration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A range of verbs e.g. peeking, dancing, emerging, stretching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Rhythm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Rhyme??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Repetition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855392" cy="255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206</Words>
  <Application>Microsoft Office PowerPoint</Application>
  <PresentationFormat>On-screen Show (4:3)</PresentationFormat>
  <Paragraphs>37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96</cp:revision>
  <dcterms:created xsi:type="dcterms:W3CDTF">2018-09-13T13:46:50Z</dcterms:created>
  <dcterms:modified xsi:type="dcterms:W3CDTF">2018-12-20T12:35:38Z</dcterms:modified>
</cp:coreProperties>
</file>